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2E88-8826-4B4C-866E-E0D43C6AF3BF}" type="datetimeFigureOut">
              <a:rPr lang="el-GR" smtClean="0"/>
              <a:t>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0289-3E8F-4EE0-A48E-C3936CCAA78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καταστροφικός δράκος : η σκοτεινή πλευρά του εαυτού μας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Μια φορά κι έναν καιρό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ήταν δύο παιδιά , η Μυρτώ κι ο Βασίλης . Μεγάλωναν σε μια  παραθαλάσσια  κωμόπολη όπου κανένας δεν ενδιαφερόταν για το περιβάλλον  , ούτε νοιαζόταν να μάθει γι αυτό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Όταν έκλεισαν τα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δώδεκά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τους χρόνια απέκτησαν ως δώρο ένα επιτραπέζιο παιχνίδι που περιείχε φιγούρες δράκων για πιόνια . Αυτό το παιχνίδι το έπαιζαν κάθε βράδυ πριν κοιμηθούν και πάντα διασκέδαζαν πολύ . Την ίδια χρονιά τα πράγματα χειροτέρεψαν στον τόπο τους . Πότε έκανε κρύο , πότε ζέστη και οι άνθρωποι δεν ήξεραν πώς να ντυθούν  Τα μπάνια στη θάλασσα απαγορεύτηκαν αφού το νερό έγινε θολό και βρώμικο  από την όξινη βροχή κι από τα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απορρίματα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 που πετούσαν εκεί οι άνθρωποι τα τελευταία χρόνια . </a:t>
            </a:r>
          </a:p>
          <a:p>
            <a:endParaRPr lang="el-GR" dirty="0"/>
          </a:p>
        </p:txBody>
      </p:sp>
      <p:pic>
        <p:nvPicPr>
          <p:cNvPr id="7" name="image1.jpe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500042"/>
          </a:xfrm>
        </p:spPr>
        <p:txBody>
          <a:bodyPr>
            <a:normAutofit/>
          </a:bodyPr>
          <a:lstStyle/>
          <a:p>
            <a:r>
              <a:rPr lang="el-GR" dirty="0" smtClean="0"/>
              <a:t>ΣΥΝΕΧΕΙΑ 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Η Μυρτώ κι ο Βασίλης τα παρατηρούσαν όλα αυτά κι άρχισαν να ενοχλούνται . ‘</a:t>
            </a:r>
            <a:r>
              <a:rPr lang="el-GR" b="1" dirty="0" err="1" smtClean="0">
                <a:solidFill>
                  <a:schemeClr val="bg2">
                    <a:lumMod val="10000"/>
                  </a:schemeClr>
                </a:solidFill>
              </a:rPr>
              <a:t>Ετσι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 έβαλαν στόχο να βρουν  ποια είναι η αιτία αυτών των ακραίων καιρικών φαινομένων συζητώντας αναμεταξύ τους  παίζοντας   το αγαπημένο τους επιτραπέζιο παιχνίδι . Μόνο που αυτήν τη φορά τα παιδιά έμειναν έκπληκτα . Ένα πιόνι του παιχνιδιού άρχισε να μεγαλώνει και τελικά από μικρή φιγούρα μεταμορφώθηκε σε έναν πελώριο μαύρο δράκο . Αντί για ρούχα ήταν γεμάτος φουγάρα που έβγαζαν καπνό , τα πόδια του ήταν τενεκεδένια και το κεφάλι του από πλαστικό. </a:t>
            </a:r>
          </a:p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«Είμαι ο δράκος της καλοπέρασης , είπε με τη βροντερή του φωνή . Φροντίζω όλοι οι άνθρωποι να έχουν </a:t>
            </a:r>
            <a:r>
              <a:rPr lang="el-GR" b="1" dirty="0" err="1" smtClean="0">
                <a:solidFill>
                  <a:schemeClr val="bg2">
                    <a:lumMod val="10000"/>
                  </a:schemeClr>
                </a:solidFill>
              </a:rPr>
              <a:t>ό,τι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 επιθυμούν .Βέβαια κάποιοι με λένε Δράκο της μόλυνσης και της καταστροφής . Η αλήθεια όμως είναι ότι είμαι γλυκός και καλόψυχος-ενώ δάκρυα όξινης βροχής  έτρεχαν στο μάγουλό του . Γι αυτό και θέλω να σας προστατέψω. Μην ασχολείστε με το περιβάλλον . Αφιερώστε χρόνο στον εαυτό σας κι όχι στο περιβάλλον». </a:t>
            </a:r>
          </a:p>
          <a:p>
            <a:endParaRPr lang="el-GR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  Έτσι τελείωσε το λόγο του κι επέστρεψε στη μορφή της φιγούρας του παιχνιδιού . Στα παιδιά ο δράκος φάνηκε πολύ καλός και ξέχασαν το στόχο που είχαν βάλει . </a:t>
            </a:r>
          </a:p>
          <a:p>
            <a:endParaRPr lang="el-GR" dirty="0"/>
          </a:p>
        </p:txBody>
      </p:sp>
      <p:pic>
        <p:nvPicPr>
          <p:cNvPr id="8" name="image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85807"/>
            <a:ext cx="5111750" cy="5427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ΣΥΝΕΧΕΙΑ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Την άλλη μέρα κανόνισαν να βγουν μια βόλτα στη θάλασσα . Η Μυρτώ κι ο Βασίλης συζητούσαν συνεχώς για το δράκο , ώσπου κάποια στιγμή ένας γέροντας τους άκουσε κι αμέσως τους ρώτησε για ποιον δράκο μιλούσαν . Τα παιδιά ένιωσαν ότι θα μπορούσαν να εμπιστευτούν το γέροντα κι έτσι έκαναν . </a:t>
            </a:r>
          </a:p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–«Παιδιά μου , τους είπε , μην ακούτε το δράκο , προσπαθεί να σας παραπλανήσει !Σκεφτείτε ότι δεν μπορείτε  να κολυμπήσετε , να μαζέψετε καρπούς από τα δέντρα , να απολαύσετε τα φρούτα της περιοχής μας . Εσείς που στερείστε όλα αυτά …εσείς πρέπει να φροντίσετε για να αλλάξουν όλα αυτά . …Και τότε όταν αρχίσει η αλλαγή θα δείτε ότι κι άλλοι από τον τόπο μας θα σας ακολουθήσουν .» </a:t>
            </a:r>
          </a:p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Την επόμενη κιόλας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ημέρα η Μυρτώ κι ο Βασίλης κάλεσαν όλους τους κατοίκους της πόλης και τους μίλησαν για τα προβλήματα  τους αλλά και τους πρότειναν λύσεις . Οι κάτοικοι άκουγαν τα παιδιά αλλά ένιωθαν ότι δεν τους ενδιέφερε .</a:t>
            </a:r>
          </a:p>
          <a:p>
            <a:endParaRPr lang="el-GR" dirty="0"/>
          </a:p>
        </p:txBody>
      </p:sp>
      <p:pic>
        <p:nvPicPr>
          <p:cNvPr id="5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3666314" y="586176"/>
            <a:ext cx="4929221" cy="53284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ΣΥΝΕΧΕΙΑ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Τότε το λόγο πήρε ο γέροντας : -«Συμπολίτες μου  , τους είπε , πόσοι από εσάς κλείσατε τα μαγαζιά σας , γιατί κανένας ξένος δεν μας επισκέπτεται πια , αφού η παραλία μας είναι γεμάτη σκουπίδια κι η θάλασσά μας θολή και δεν προσφέρεται πια  για κολύμπι ;Πόσοι από εσάς δε χάσατε την παραγωγή σας από την κακοκαιρία του χιονιά και τις πλημμύρες ;</a:t>
            </a:r>
          </a:p>
          <a:p>
            <a:endParaRPr lang="el-G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Οι κάτοικοι αμέσως προβληματίστηκαν</a:t>
            </a:r>
          </a:p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Άρχισαν να ενδιαφέρονται περισσότερο για τον τόπο τους και μαζί με τα παιδιά επισκέφτηκαν το Δήμο τους για να ζητήσουν περισσότερους κάδους για τα σκουπίδια τους και κάδους ανακύκλωσης . Οργάνωσαν δράση καθαρισμού της παραλίας  κι έβλεπαν ότι χρειάζεται μεγαλύτερη προσπάθεια να καταβάλουν , όμως ήδη τα αποτελέσματα άρχισαν να φαίνονται κι η όξινη βροχή σταμάτησε . </a:t>
            </a:r>
          </a:p>
          <a:p>
            <a:endParaRPr lang="el-G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Τα παιδιά κατάκοπα τα βράδια έπαιζαν για να ξεκουραστούν το αγαπημένο τους παιχνίδι , ώσπου ένα βράδυ ο Δράκος έκανε πάλι την εμφάνισή του . Ήταν απειλητικός  , όμως διαφορετικός στην εμφάνιση :πληγωμένος , σχεδόν γυμνός , αδύναμος και με τρεμάμενη φωνή είπε στα παιδιά :</a:t>
            </a:r>
          </a:p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 «Δε με εμπιστεύεστε , ακούτε το γέροντα κι όχι εμένα που αναλαμβάνω  να κάνω τα πάντα ..αντί για εσάς !Θα μπορούσα να αλλάξω τη ζωή σας !!Είμαι πολύ θυμωμένος , ακούστε με …αλλιώς …υπάρχει και το  αλλιώς ……</a:t>
            </a:r>
          </a:p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Τα παιδιά πανικοβλήθηκαν .</a:t>
            </a:r>
            <a:endParaRPr lang="el-GR" dirty="0"/>
          </a:p>
        </p:txBody>
      </p:sp>
      <p:pic>
        <p:nvPicPr>
          <p:cNvPr id="5" name="3 - Θέση περιεχομένου" descr="IMG_20220417_1626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1000" contrast="20000"/>
          </a:blip>
          <a:stretch>
            <a:fillRect/>
          </a:stretch>
        </p:blipFill>
        <p:spPr>
          <a:xfrm rot="5400000">
            <a:off x="3575050" y="705535"/>
            <a:ext cx="5111750" cy="49881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ΣΥΝΕΧΕΙΑ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Την άλλη ημέρα αναζήτησαν το γέροντα . Με ηρεμία και σοφία τους είπε : </a:t>
            </a:r>
          </a:p>
          <a:p>
            <a:pPr>
              <a:buFontTx/>
              <a:buChar char="-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«Μην ανησυχείτε παιδιά μου !!Έχετε κάνει αυτό που πραγματικά θέλετε !Αυτό που έκανε.. εσάς και.. τους συγχωριανούς σας καλύτερους κι ευτυχισμένους !Ο τόπος μας είναι πλέον ομορφότερος , οι επισκέπτες επέστρεψαν για να τον απολαύσουν κι εμείς προοδεύουμε και εξελισσόμαστε .»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Τα παιδιά πήραν πολλή δύναμη από τα λόγια του γέροντα . Συγκέντρωσαν τους συμπολίτες τους και τους είπαν : «Η κατάσταση απαιτεί από όλους μας πολλή δουλειά ακόμη . Μόνο όλοι μαζί θα τα καταφέρουμε !Ο καθένας ας βάλει το λιθαράκι του κι ας προσπαθήσει με όποιο τρόπο μπορεί ! Αυτό ας μας καθοδηγεί !</a:t>
            </a: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Οι  κάτοικοι  άρχισαν να συνεργάζονται περισσότερο  και να εμπιστεύονται τα παιδιά . Η πόλη ομόρφυνε και πάλι , οι εποχές επέστρεψαν ,η θάλασσα καθαρή και γαλήνια προκαλούσε τους κολυμβητές να την απολαύσουν ,  ο ήλιος έλαμψε και πάλι και φώτισε τα πρόσωπα των κατοίκων που ένιωθαν πιο αγαπημένοι από ποτέ  , σαν να γνωρίστηκαν από την αρχή και να αγαπήθηκαν περισσότερο  . 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Τα μικρά παιδιά ανακουφισμένα από-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λάμβαναν  το παιχνίδι τους όταν ο δράκος έκανε ακόμη μια φορά την εμφάνισή του . Ήταν όμως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πολύ…πολύ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 μικρός  !Τα παιδιά συνέχισαν την παρτίδα τους , αδιαφόρησαν γι αυτόν και τον αγνόησαν .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Τότε  κι αυτός … όλο και μίκραινε …μίκραινε ..μίκραινε μέχρι που εξαφανίστηκε κι όλοι  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στην παραθαλάσσια κωμόπολη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ζήσαν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καλά κι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η Μυρτώ με το Βασίλη  καλύτερα !!</a:t>
            </a:r>
          </a:p>
          <a:p>
            <a:endParaRPr lang="el-GR" dirty="0"/>
          </a:p>
        </p:txBody>
      </p:sp>
      <p:pic>
        <p:nvPicPr>
          <p:cNvPr id="5" name="4 - Θέση περιεχομένου" descr="IMG_20220417_162524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6000" contrast="-10000"/>
          </a:blip>
          <a:stretch>
            <a:fillRect/>
          </a:stretch>
        </p:blipFill>
        <p:spPr>
          <a:xfrm rot="5400000">
            <a:off x="3178958" y="392887"/>
            <a:ext cx="5929354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ΣΥΝΤΕΛΕΣΤΕΣ : ΟΙ ΜΑΘΗΤΕΣ 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ΑΓΚΑΛΛΙΓΙΑ ΑΜΕΡΣΑ    </a:t>
            </a:r>
          </a:p>
          <a:p>
            <a:r>
              <a:rPr lang="el-GR" dirty="0" smtClean="0"/>
              <a:t>ΒΑΛΣΑΜΑΚΗ ΕΛΕΝΗ</a:t>
            </a:r>
            <a:r>
              <a:rPr lang="en-US" dirty="0" smtClean="0"/>
              <a:t> , </a:t>
            </a:r>
            <a:r>
              <a:rPr lang="el-GR" dirty="0" smtClean="0"/>
              <a:t>ζωγράφισε την 1</a:t>
            </a:r>
            <a:r>
              <a:rPr lang="el-GR" baseline="30000" dirty="0" smtClean="0"/>
              <a:t>η</a:t>
            </a:r>
            <a:r>
              <a:rPr lang="el-GR" dirty="0" smtClean="0"/>
              <a:t> , 2</a:t>
            </a:r>
            <a:r>
              <a:rPr lang="el-GR" baseline="30000" dirty="0" smtClean="0"/>
              <a:t>η</a:t>
            </a:r>
            <a:r>
              <a:rPr lang="el-GR" dirty="0" smtClean="0"/>
              <a:t> και 3</a:t>
            </a:r>
            <a:r>
              <a:rPr lang="el-GR" baseline="30000" dirty="0" smtClean="0"/>
              <a:t>η</a:t>
            </a:r>
            <a:r>
              <a:rPr lang="el-GR" dirty="0" smtClean="0"/>
              <a:t> ζωγραφιά </a:t>
            </a:r>
          </a:p>
          <a:p>
            <a:r>
              <a:rPr lang="el-GR" dirty="0" smtClean="0"/>
              <a:t>ΒΑΡΔΑ ΝΑΥΣΙΚΑ </a:t>
            </a:r>
          </a:p>
          <a:p>
            <a:r>
              <a:rPr lang="el-GR" dirty="0" smtClean="0"/>
              <a:t>ΓΙΑΝΝΟ ΓΙΑΕΛΑ</a:t>
            </a:r>
          </a:p>
          <a:p>
            <a:r>
              <a:rPr lang="el-GR" dirty="0" smtClean="0"/>
              <a:t>ΚΑΡΑΠΑΝΟΣ ΡΗΓΑΣ</a:t>
            </a:r>
          </a:p>
          <a:p>
            <a:r>
              <a:rPr lang="el-GR" dirty="0" smtClean="0"/>
              <a:t>ΚΕΝΤΡΟ ΑΛΕΞΑΝΔΡΑ</a:t>
            </a:r>
          </a:p>
          <a:p>
            <a:r>
              <a:rPr lang="el-GR" dirty="0" smtClean="0"/>
              <a:t>ΛΑΜΠΡΙΔΟΥ ΘΕΟΔΩΡΑ</a:t>
            </a:r>
          </a:p>
          <a:p>
            <a:r>
              <a:rPr lang="el-GR" dirty="0" smtClean="0"/>
              <a:t>ΜΟΥΖΗ ΕΥΑΓΓΕΛΙΑ</a:t>
            </a:r>
          </a:p>
          <a:p>
            <a:r>
              <a:rPr lang="el-GR" dirty="0" smtClean="0"/>
              <a:t>ΜΠΕΚΑ ΒΙΛΙΑΝΟ </a:t>
            </a:r>
          </a:p>
          <a:p>
            <a:r>
              <a:rPr lang="el-GR" dirty="0" smtClean="0"/>
              <a:t>ΜΠΛΙΚΑΣ ΑΓΓΕΛΟΣ</a:t>
            </a:r>
          </a:p>
          <a:p>
            <a:r>
              <a:rPr lang="el-GR" dirty="0" smtClean="0"/>
              <a:t>ΝΤΟΚΟ ΕΡΣΙ</a:t>
            </a:r>
          </a:p>
          <a:p>
            <a:r>
              <a:rPr lang="el-GR" dirty="0" smtClean="0"/>
              <a:t>ΠΑΠΑΔΗΜΗΤΡΙΟΥ ΤΖΕΝΗ</a:t>
            </a:r>
          </a:p>
          <a:p>
            <a:r>
              <a:rPr lang="el-GR" dirty="0" smtClean="0"/>
              <a:t>ΠΡΑΜΑΤΕΥΤΑΚΗ ΑΝΝΑ</a:t>
            </a:r>
          </a:p>
          <a:p>
            <a:r>
              <a:rPr lang="el-GR" dirty="0" smtClean="0"/>
              <a:t>ΠΡΑΜΑΤΕΥΤΑΚΗ ΕΛΕΝΗ</a:t>
            </a:r>
          </a:p>
          <a:p>
            <a:r>
              <a:rPr lang="el-GR" dirty="0" smtClean="0"/>
              <a:t>ΣΚΡΕΚΑ ΚΛΕΙΩ ΕΛΕΝΗ</a:t>
            </a:r>
          </a:p>
          <a:p>
            <a:r>
              <a:rPr lang="el-GR" dirty="0" smtClean="0"/>
              <a:t>ΤΟΚΑ ΕΥΑΓΓΕΛΙΑ</a:t>
            </a:r>
          </a:p>
          <a:p>
            <a:r>
              <a:rPr lang="el-GR" dirty="0" smtClean="0"/>
              <a:t>ΦΙΛΙΠΠΙΔΗΣΠΑΝΑΓΙΩΤΗΣ </a:t>
            </a:r>
          </a:p>
          <a:p>
            <a:r>
              <a:rPr lang="el-GR" dirty="0" smtClean="0"/>
              <a:t>ΑΣΠΡΟΓΙΑΝΝΗ ΕΛΠΙΔΑ , ζωγράφισε την 5</a:t>
            </a:r>
            <a:r>
              <a:rPr lang="el-GR" baseline="30000" dirty="0" smtClean="0"/>
              <a:t>η</a:t>
            </a:r>
            <a:r>
              <a:rPr lang="el-GR" dirty="0" smtClean="0"/>
              <a:t> ζωγραφιά     και </a:t>
            </a:r>
          </a:p>
          <a:p>
            <a:r>
              <a:rPr lang="el-GR" dirty="0" smtClean="0"/>
              <a:t>ΓΡΗΓΟΡΟΠΟΥΛΟΥ ΔΕΣΠΟΙΝΑ , ζωγράφισε την 4</a:t>
            </a:r>
            <a:r>
              <a:rPr lang="el-GR" baseline="30000" dirty="0" smtClean="0"/>
              <a:t>η</a:t>
            </a:r>
            <a:r>
              <a:rPr lang="el-GR" dirty="0" smtClean="0"/>
              <a:t> ζωγραφιά </a:t>
            </a:r>
          </a:p>
          <a:p>
            <a:endParaRPr lang="el-GR" dirty="0"/>
          </a:p>
        </p:txBody>
      </p:sp>
      <p:pic>
        <p:nvPicPr>
          <p:cNvPr id="7" name="Picture 3" descr="C:\Users\user\Desktop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643050"/>
            <a:ext cx="2066925" cy="1495396"/>
          </a:xfrm>
          <a:prstGeom prst="rect">
            <a:avLst/>
          </a:prstGeom>
          <a:noFill/>
        </p:spPr>
      </p:pic>
      <p:pic>
        <p:nvPicPr>
          <p:cNvPr id="8" name="Picture 4" descr="C:\Users\user\Desktop\αρχείο λήψης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00372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ΚΙ … ΟΙ ΚΑΘΗΓΗΤΕΣ 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7" y="5072074"/>
            <a:ext cx="1714513" cy="1285883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785794"/>
            <a:ext cx="8229600" cy="5054617"/>
          </a:xfrm>
        </p:spPr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 Ένα θέμα κοινωνικό και που μας ενδιαφέρει άμεσα , αυτό </a:t>
            </a:r>
            <a:r>
              <a:rPr lang="el-GR" b="1" dirty="0" smtClean="0"/>
              <a:t>της κλιματικής κρίσης </a:t>
            </a:r>
            <a:r>
              <a:rPr lang="el-GR" dirty="0" smtClean="0"/>
              <a:t>,  οι μαθητές προσπάθησαν να το διερευνήσουν και να το αναδείξουν μέσα από το παραμύθι τους .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Ατομική και συλλογική ευθύνη ,   ατομική και συλλογική προσπάθεια , διέξοδοι στα προβλήματα , λόγος πειστικός με επιχειρήματα , ανάληψη πρωτοβουλιών   , δημοκρατικές διαδικασίες , αυτοκυριαρχία κι αυτοέλεγχος είναι  τα βασικά θεματικά κέντρα του  παραμυθιού , μέσα από ένα  λιτό , απλό , κυρίως αφηγηματικό λόγο με παραδοσιακά τυπικά μοντέλα έκφρασης  </a:t>
            </a:r>
          </a:p>
          <a:p>
            <a:r>
              <a:rPr lang="el-GR" dirty="0" smtClean="0"/>
              <a:t>Η εργασία έγινε στο πλαίσιο της Νεοελληνικής Λογοτεχνίας  . Το μάθημα δίδαξε η κ. </a:t>
            </a:r>
            <a:r>
              <a:rPr lang="el-GR" dirty="0" err="1" smtClean="0"/>
              <a:t>Χατζέλη</a:t>
            </a:r>
            <a:r>
              <a:rPr lang="el-GR" dirty="0" smtClean="0"/>
              <a:t> Δήμητρα που είχε την ευθύνη , την επίβλεψη και το συντονισμό της εργασίας </a:t>
            </a:r>
          </a:p>
          <a:p>
            <a:r>
              <a:rPr lang="el-GR" dirty="0" smtClean="0"/>
              <a:t>Τη ζωγραφική που έκαναν οι μαθητές υποστήριξε  η κ. Σεβαστή Μαργαρίτη , καθηγήτρια Καλλιτεχνικών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1164</Words>
  <Application>Microsoft Office PowerPoint</Application>
  <PresentationFormat>Προβολή στην οθόνη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Ο καταστροφικός δράκος : η σκοτεινή πλευρά του εαυτού μας</vt:lpstr>
      <vt:lpstr>ΣΥΝΕΧΕΙΑ </vt:lpstr>
      <vt:lpstr>ΣΥΝΕΧΕΙΑ </vt:lpstr>
      <vt:lpstr>ΣΥΝΕΧΕΙΑ </vt:lpstr>
      <vt:lpstr>ΣΥΝΕΧΕΙΑ </vt:lpstr>
      <vt:lpstr>ΣΥΝΤΕΛΕΣΤΕΣ : ΟΙ ΜΑΘΗΤΕΣ  </vt:lpstr>
      <vt:lpstr>ΚΙ … ΟΙ ΚΑΘΗΓΗΤΕΣ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καταστροφικός δράκος : η σκοτεινή πλευρά του εαυτού μας</dc:title>
  <dc:creator>user</dc:creator>
  <cp:lastModifiedBy>user</cp:lastModifiedBy>
  <cp:revision>4</cp:revision>
  <dcterms:created xsi:type="dcterms:W3CDTF">2022-05-08T17:18:43Z</dcterms:created>
  <dcterms:modified xsi:type="dcterms:W3CDTF">2022-05-08T17:52:59Z</dcterms:modified>
</cp:coreProperties>
</file>